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2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25/11/2024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Pubblicità online, Sito Web&#10;&#10;Descrizione generata automaticamente">
            <a:extLst>
              <a:ext uri="{FF2B5EF4-FFF2-40B4-BE49-F238E27FC236}">
                <a16:creationId xmlns:a16="http://schemas.microsoft.com/office/drawing/2014/main" id="{4DD34428-5AE4-1CAB-B70D-076DCAD15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aria aperta, cielo, albero, pianta&#10;&#10;Descrizione generata automaticamente">
            <a:extLst>
              <a:ext uri="{FF2B5EF4-FFF2-40B4-BE49-F238E27FC236}">
                <a16:creationId xmlns:a16="http://schemas.microsoft.com/office/drawing/2014/main" id="{17E82955-182F-7E09-A838-1AF874E630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6999" y="1500187"/>
            <a:ext cx="6858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persona, vestiti, unghia/chiodo, ragazza&#10;&#10;Descrizione generata automaticamente">
            <a:extLst>
              <a:ext uri="{FF2B5EF4-FFF2-40B4-BE49-F238E27FC236}">
                <a16:creationId xmlns:a16="http://schemas.microsoft.com/office/drawing/2014/main" id="{A3EA5A9A-E355-D39A-FAA9-AC470BDCE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9FBDF5BA-F9BB-3931-18C5-46C0D7829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329"/>
            <a:ext cx="12192000" cy="5769428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elettronica, schermo, computer&#10;&#10;Descrizione generata automaticamente">
            <a:extLst>
              <a:ext uri="{FF2B5EF4-FFF2-40B4-BE49-F238E27FC236}">
                <a16:creationId xmlns:a16="http://schemas.microsoft.com/office/drawing/2014/main" id="{13F8D901-9332-1DBF-62A5-2BB58BDB0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62016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interno, testo, scrivania, Personal Computer&#10;&#10;Descrizione generata automaticamente">
            <a:extLst>
              <a:ext uri="{FF2B5EF4-FFF2-40B4-BE49-F238E27FC236}">
                <a16:creationId xmlns:a16="http://schemas.microsoft.com/office/drawing/2014/main" id="{5CC688C5-0163-5893-1291-C89881687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8</cp:revision>
  <dcterms:created xsi:type="dcterms:W3CDTF">2024-11-18T16:14:57Z</dcterms:created>
  <dcterms:modified xsi:type="dcterms:W3CDTF">2024-11-25T18:29:16Z</dcterms:modified>
</cp:coreProperties>
</file>